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3"/>
  </p:notesMasterIdLst>
  <p:handoutMasterIdLst>
    <p:handoutMasterId r:id="rId4"/>
  </p:handoutMasterIdLst>
  <p:sldIdLst>
    <p:sldId id="259" r:id="rId2"/>
  </p:sldIdLst>
  <p:sldSz cx="12192000" cy="6858000"/>
  <p:notesSz cx="6807200" cy="9939338"/>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5" autoAdjust="0"/>
    <p:restoredTop sz="94660"/>
  </p:normalViewPr>
  <p:slideViewPr>
    <p:cSldViewPr snapToGrid="0">
      <p:cViewPr varScale="1">
        <p:scale>
          <a:sx n="92" d="100"/>
          <a:sy n="92" d="100"/>
        </p:scale>
        <p:origin x="408" y="82"/>
      </p:cViewPr>
      <p:guideLst/>
    </p:cSldViewPr>
  </p:slideViewPr>
  <p:notesTextViewPr>
    <p:cViewPr>
      <p:scale>
        <a:sx n="1" d="1"/>
        <a:sy n="1" d="1"/>
      </p:scale>
      <p:origin x="0" y="0"/>
    </p:cViewPr>
  </p:notesTextViewPr>
  <p:notesViewPr>
    <p:cSldViewPr snapToGrid="0">
      <p:cViewPr varScale="1">
        <p:scale>
          <a:sx n="120" d="100"/>
          <a:sy n="120" d="100"/>
        </p:scale>
        <p:origin x="504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86" tIns="45743" rIns="91486" bIns="45743" rtlCol="0"/>
          <a:lstStyle>
            <a:lvl1pPr algn="l">
              <a:defRPr sz="1200"/>
            </a:lvl1pPr>
          </a:lstStyle>
          <a:p>
            <a:pPr rtl="0"/>
            <a:endParaRPr lang="en-US"/>
          </a:p>
        </p:txBody>
      </p:sp>
      <p:sp>
        <p:nvSpPr>
          <p:cNvPr id="3" name="日付プレースホルダー 2"/>
          <p:cNvSpPr>
            <a:spLocks noGrp="1"/>
          </p:cNvSpPr>
          <p:nvPr>
            <p:ph type="dt" sz="quarter" idx="1"/>
          </p:nvPr>
        </p:nvSpPr>
        <p:spPr>
          <a:xfrm>
            <a:off x="3855839" y="0"/>
            <a:ext cx="2949787" cy="498693"/>
          </a:xfrm>
          <a:prstGeom prst="rect">
            <a:avLst/>
          </a:prstGeom>
        </p:spPr>
        <p:txBody>
          <a:bodyPr vert="horz" lIns="91486" tIns="45743" rIns="91486" bIns="45743" rtlCol="0"/>
          <a:lstStyle>
            <a:lvl1pPr algn="r">
              <a:defRPr sz="1200"/>
            </a:lvl1pPr>
          </a:lstStyle>
          <a:p>
            <a:pPr rtl="0"/>
            <a:fld id="{2C644A8E-4737-47EC-8F63-A04FC3F60BBC}" type="datetime1">
              <a:rPr lang="ja-JP" altLang="en-US" smtClean="0"/>
              <a:t>2026/3/12</a:t>
            </a:fld>
            <a:endParaRPr lang="en-US" dirty="0"/>
          </a:p>
        </p:txBody>
      </p:sp>
      <p:sp>
        <p:nvSpPr>
          <p:cNvPr id="4" name="フッター プレースホルダー 3"/>
          <p:cNvSpPr>
            <a:spLocks noGrp="1"/>
          </p:cNvSpPr>
          <p:nvPr>
            <p:ph type="ftr" sz="quarter" idx="2"/>
          </p:nvPr>
        </p:nvSpPr>
        <p:spPr>
          <a:xfrm>
            <a:off x="0" y="9440648"/>
            <a:ext cx="2949787" cy="498692"/>
          </a:xfrm>
          <a:prstGeom prst="rect">
            <a:avLst/>
          </a:prstGeom>
        </p:spPr>
        <p:txBody>
          <a:bodyPr vert="horz" lIns="91486" tIns="45743" rIns="91486" bIns="45743" rtlCol="0" anchor="b"/>
          <a:lstStyle>
            <a:lvl1pPr algn="l">
              <a:defRPr sz="1200"/>
            </a:lvl1pPr>
          </a:lstStyle>
          <a:p>
            <a:pPr rtl="0"/>
            <a:endParaRPr lang="en-US"/>
          </a:p>
        </p:txBody>
      </p:sp>
      <p:sp>
        <p:nvSpPr>
          <p:cNvPr id="5" name="スライド番号プレースホルダー 4"/>
          <p:cNvSpPr>
            <a:spLocks noGrp="1"/>
          </p:cNvSpPr>
          <p:nvPr>
            <p:ph type="sldNum" sz="quarter" idx="3"/>
          </p:nvPr>
        </p:nvSpPr>
        <p:spPr>
          <a:xfrm>
            <a:off x="3855839" y="9440648"/>
            <a:ext cx="2949787" cy="498692"/>
          </a:xfrm>
          <a:prstGeom prst="rect">
            <a:avLst/>
          </a:prstGeom>
        </p:spPr>
        <p:txBody>
          <a:bodyPr vert="horz" lIns="91486" tIns="45743" rIns="91486" bIns="45743" rtlCol="0" anchor="b"/>
          <a:lstStyle>
            <a:lvl1pPr algn="r">
              <a:defRPr sz="1200"/>
            </a:lvl1pPr>
          </a:lstStyle>
          <a:p>
            <a:pPr rtl="0"/>
            <a:fld id="{A975D426-A9DD-4244-A2CE-1FB6623742C7}" type="slidenum">
              <a:rPr lang="en-US" smtClean="0"/>
              <a:t>‹#›</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86" tIns="45743" rIns="91486" bIns="45743" rtlCol="0"/>
          <a:lstStyle>
            <a:lvl1pPr algn="l">
              <a:defRPr sz="1200"/>
            </a:lvl1pPr>
          </a:lstStyle>
          <a:p>
            <a:pPr rtl="0"/>
            <a:endParaRPr lang="en-US"/>
          </a:p>
        </p:txBody>
      </p:sp>
      <p:sp>
        <p:nvSpPr>
          <p:cNvPr id="3" name="日付プレースホルダー 2"/>
          <p:cNvSpPr>
            <a:spLocks noGrp="1"/>
          </p:cNvSpPr>
          <p:nvPr>
            <p:ph type="dt" idx="1"/>
          </p:nvPr>
        </p:nvSpPr>
        <p:spPr>
          <a:xfrm>
            <a:off x="3855839" y="0"/>
            <a:ext cx="2949787" cy="498693"/>
          </a:xfrm>
          <a:prstGeom prst="rect">
            <a:avLst/>
          </a:prstGeom>
        </p:spPr>
        <p:txBody>
          <a:bodyPr vert="horz" lIns="91486" tIns="45743" rIns="91486" bIns="45743" rtlCol="0"/>
          <a:lstStyle>
            <a:lvl1pPr algn="r">
              <a:defRPr sz="1200"/>
            </a:lvl1pPr>
          </a:lstStyle>
          <a:p>
            <a:pPr rtl="0"/>
            <a:fld id="{B7D2CD12-2EA1-4D01-B4E3-887F9CBA179F}" type="datetime1">
              <a:rPr lang="ja-JP" altLang="en-US" smtClean="0"/>
              <a:t>2026/3/12</a:t>
            </a:fld>
            <a:endParaRPr lang="en-US"/>
          </a:p>
        </p:txBody>
      </p:sp>
      <p:sp>
        <p:nvSpPr>
          <p:cNvPr id="4" name="スライド イメージ プレースホルダー 3"/>
          <p:cNvSpPr>
            <a:spLocks noGrp="1" noRot="1" noChangeAspect="1"/>
          </p:cNvSpPr>
          <p:nvPr>
            <p:ph type="sldImg" idx="2"/>
          </p:nvPr>
        </p:nvSpPr>
        <p:spPr>
          <a:xfrm>
            <a:off x="422275" y="1241425"/>
            <a:ext cx="5964238" cy="3354388"/>
          </a:xfrm>
          <a:prstGeom prst="rect">
            <a:avLst/>
          </a:prstGeom>
          <a:noFill/>
          <a:ln w="12700">
            <a:solidFill>
              <a:prstClr val="black"/>
            </a:solidFill>
          </a:ln>
        </p:spPr>
        <p:txBody>
          <a:bodyPr vert="horz" lIns="91486" tIns="45743" rIns="91486" bIns="45743" rtlCol="0" anchor="ctr"/>
          <a:lstStyle/>
          <a:p>
            <a:pPr rtl="0"/>
            <a:endParaRPr 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86" tIns="45743" rIns="91486" bIns="45743" rtlCol="0"/>
          <a:lstStyle/>
          <a:p>
            <a:pPr lvl="0" rtl="0"/>
            <a:r>
              <a:rPr lang="ja"/>
              <a:t>マスター テキストの書式設定</a:t>
            </a:r>
            <a:endParaRPr lang="en-US"/>
          </a:p>
          <a:p>
            <a:pPr lvl="1" rtl="0"/>
            <a:r>
              <a:rPr lang="ja"/>
              <a:t>第 2 レベル</a:t>
            </a:r>
          </a:p>
          <a:p>
            <a:pPr lvl="2" rtl="0"/>
            <a:r>
              <a:rPr lang="ja"/>
              <a:t>第 3 レベル</a:t>
            </a:r>
          </a:p>
          <a:p>
            <a:pPr lvl="3" rtl="0"/>
            <a:r>
              <a:rPr lang="ja"/>
              <a:t>第 4 レベル</a:t>
            </a:r>
          </a:p>
          <a:p>
            <a:pPr lvl="4" rtl="0"/>
            <a:r>
              <a:rPr lang="ja"/>
              <a:t>第 5 レベル</a:t>
            </a:r>
            <a:endParaRPr lang="en-US"/>
          </a:p>
        </p:txBody>
      </p:sp>
      <p:sp>
        <p:nvSpPr>
          <p:cNvPr id="6" name="フッター プレースホルダー 5"/>
          <p:cNvSpPr>
            <a:spLocks noGrp="1"/>
          </p:cNvSpPr>
          <p:nvPr>
            <p:ph type="ftr" sz="quarter" idx="4"/>
          </p:nvPr>
        </p:nvSpPr>
        <p:spPr>
          <a:xfrm>
            <a:off x="0" y="9440648"/>
            <a:ext cx="2949787" cy="498692"/>
          </a:xfrm>
          <a:prstGeom prst="rect">
            <a:avLst/>
          </a:prstGeom>
        </p:spPr>
        <p:txBody>
          <a:bodyPr vert="horz" lIns="91486" tIns="45743" rIns="91486" bIns="45743" rtlCol="0" anchor="b"/>
          <a:lstStyle>
            <a:lvl1pPr algn="l">
              <a:defRPr sz="1200"/>
            </a:lvl1pPr>
          </a:lstStyle>
          <a:p>
            <a:pPr rtl="0"/>
            <a:endParaRPr lang="en-US"/>
          </a:p>
        </p:txBody>
      </p:sp>
      <p:sp>
        <p:nvSpPr>
          <p:cNvPr id="7" name="スライド番号プレースホルダー 6"/>
          <p:cNvSpPr>
            <a:spLocks noGrp="1"/>
          </p:cNvSpPr>
          <p:nvPr>
            <p:ph type="sldNum" sz="quarter" idx="5"/>
          </p:nvPr>
        </p:nvSpPr>
        <p:spPr>
          <a:xfrm>
            <a:off x="3855839" y="9440648"/>
            <a:ext cx="2949787" cy="498692"/>
          </a:xfrm>
          <a:prstGeom prst="rect">
            <a:avLst/>
          </a:prstGeom>
        </p:spPr>
        <p:txBody>
          <a:bodyPr vert="horz" lIns="91486" tIns="45743" rIns="91486" bIns="45743" rtlCol="0" anchor="b"/>
          <a:lstStyle>
            <a:lvl1pPr algn="r">
              <a:defRPr sz="1200"/>
            </a:lvl1pPr>
          </a:lstStyle>
          <a:p>
            <a:pPr rtl="0"/>
            <a:fld id="{01B41D33-19C8-4450-B3C5-BE83E9C8F0BC}" type="slidenum">
              <a:rPr lang="en-US" smtClean="0"/>
              <a:t>‹#›</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長方形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タイトル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ja-JP" altLang="en-US"/>
              <a:t>マスター タイトルの書式設定</a:t>
            </a:r>
            <a:endParaRPr lang="en-US" dirty="0"/>
          </a:p>
        </p:txBody>
      </p:sp>
      <p:sp>
        <p:nvSpPr>
          <p:cNvPr id="3" name="サブタイトル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ja-JP" altLang="en-US"/>
              <a:t>マスター サブタイトルの書式設定</a:t>
            </a:r>
            <a:endParaRPr lang="en-US" dirty="0"/>
          </a:p>
        </p:txBody>
      </p:sp>
      <p:sp>
        <p:nvSpPr>
          <p:cNvPr id="8" name="日付プレースホルダー 7">
            <a:extLst>
              <a:ext uri="{FF2B5EF4-FFF2-40B4-BE49-F238E27FC236}">
                <a16:creationId xmlns:a16="http://schemas.microsoft.com/office/drawing/2014/main" id="{7FA0ACE7-29A8-47D3-A7D9-257B711D8023}"/>
              </a:ext>
            </a:extLst>
          </p:cNvPr>
          <p:cNvSpPr>
            <a:spLocks noGrp="1"/>
          </p:cNvSpPr>
          <p:nvPr>
            <p:ph type="dt" sz="half" idx="10"/>
          </p:nvPr>
        </p:nvSpPr>
        <p:spPr/>
        <p:txBody>
          <a:bodyPr rtlCol="0"/>
          <a:lstStyle/>
          <a:p>
            <a:pPr rtl="0"/>
            <a:fld id="{83DCDF92-A159-46CD-AE7F-AE913F8A0C03}" type="datetime1">
              <a:rPr lang="ja-JP" altLang="en-US" smtClean="0"/>
              <a:t>2026/3/12</a:t>
            </a:fld>
            <a:endParaRPr lang="en-US" dirty="0"/>
          </a:p>
        </p:txBody>
      </p:sp>
      <p:sp>
        <p:nvSpPr>
          <p:cNvPr id="9" name="フッター プレースホルダー 8">
            <a:extLst>
              <a:ext uri="{FF2B5EF4-FFF2-40B4-BE49-F238E27FC236}">
                <a16:creationId xmlns:a16="http://schemas.microsoft.com/office/drawing/2014/main" id="{DEC604B9-52E9-4810-8359-47206518D038}"/>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9" name="タイトル 1"/>
          <p:cNvSpPr>
            <a:spLocks noGrp="1"/>
          </p:cNvSpPr>
          <p:nvPr>
            <p:ph type="title"/>
          </p:nvPr>
        </p:nvSpPr>
        <p:spPr>
          <a:xfrm>
            <a:off x="581192" y="702156"/>
            <a:ext cx="11029616" cy="1013800"/>
          </a:xfrm>
        </p:spPr>
        <p:txBody>
          <a:bodyPr rtlCol="0"/>
          <a:lstStyle/>
          <a:p>
            <a:pPr rtl="0"/>
            <a:r>
              <a:rPr lang="ja-JP" altLang="en-US"/>
              <a:t>マスター タイトルの書式設定</a:t>
            </a:r>
            <a:endParaRPr lang="en-US" dirty="0"/>
          </a:p>
        </p:txBody>
      </p:sp>
      <p:sp>
        <p:nvSpPr>
          <p:cNvPr id="3" name="縦書きテキスト プレースホルダー 2"/>
          <p:cNvSpPr>
            <a:spLocks noGrp="1"/>
          </p:cNvSpPr>
          <p:nvPr>
            <p:ph type="body" orient="vert" idx="1"/>
          </p:nvPr>
        </p:nvSpPr>
        <p:spPr/>
        <p:txBody>
          <a:bodyPr vert="eaVert" rtlCol="0" anchor="t"/>
          <a:lstStyle>
            <a:lvl1pPr algn="l">
              <a:defRPr/>
            </a:lvl1pPr>
            <a:lvl2pPr algn="l">
              <a:defRPr/>
            </a:lvl2pPr>
            <a:lvl3pPr algn="l">
              <a:defRPr/>
            </a:lvl3pPr>
            <a:lvl4pPr algn="l">
              <a:defRPr/>
            </a:lvl4pPr>
            <a:lvl5pPr algn="l">
              <a:defRPr/>
            </a:lvl5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4" name="日付プレースホルダー 3"/>
          <p:cNvSpPr>
            <a:spLocks noGrp="1"/>
          </p:cNvSpPr>
          <p:nvPr>
            <p:ph type="dt" sz="half" idx="10"/>
          </p:nvPr>
        </p:nvSpPr>
        <p:spPr/>
        <p:txBody>
          <a:bodyPr rtlCol="0"/>
          <a:lstStyle/>
          <a:p>
            <a:pPr rtl="0"/>
            <a:fld id="{63A43473-F0CF-4097-9FA0-5C73431C12E8}" type="datetime1">
              <a:rPr lang="ja-JP" altLang="en-US" smtClean="0"/>
              <a:t>2026/3/12</a:t>
            </a:fld>
            <a:endParaRPr lang="en-US" dirty="0"/>
          </a:p>
        </p:txBody>
      </p:sp>
      <p:sp>
        <p:nvSpPr>
          <p:cNvPr id="5" name="フッター プレースホルダー 4"/>
          <p:cNvSpPr>
            <a:spLocks noGrp="1"/>
          </p:cNvSpPr>
          <p:nvPr>
            <p:ph type="ftr" sz="quarter" idx="11"/>
          </p:nvPr>
        </p:nvSpPr>
        <p:spPr/>
        <p:txBody>
          <a:bodyPr rtlCol="0"/>
          <a:lstStyle/>
          <a:p>
            <a:pPr rtl="0"/>
            <a:endParaRPr lang="en-US" dirty="0"/>
          </a:p>
        </p:txBody>
      </p:sp>
      <p:sp>
        <p:nvSpPr>
          <p:cNvPr id="6" name="スライド番号プレースホルダー 5"/>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テキスト">
    <p:spTree>
      <p:nvGrpSpPr>
        <p:cNvPr id="1" name=""/>
        <p:cNvGrpSpPr/>
        <p:nvPr/>
      </p:nvGrpSpPr>
      <p:grpSpPr>
        <a:xfrm>
          <a:off x="0" y="0"/>
          <a:ext cx="0" cy="0"/>
          <a:chOff x="0" y="0"/>
          <a:chExt cx="0" cy="0"/>
        </a:xfrm>
      </p:grpSpPr>
      <p:sp>
        <p:nvSpPr>
          <p:cNvPr id="7" name="長方形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縦書きタイトル 1"/>
          <p:cNvSpPr>
            <a:spLocks noGrp="1"/>
          </p:cNvSpPr>
          <p:nvPr>
            <p:ph type="title" orient="vert"/>
          </p:nvPr>
        </p:nvSpPr>
        <p:spPr>
          <a:xfrm>
            <a:off x="8204200" y="863600"/>
            <a:ext cx="3124200" cy="4807326"/>
          </a:xfrm>
        </p:spPr>
        <p:txBody>
          <a:bodyPr vert="eaVert" rtlCol="0" anchor="ctr"/>
          <a:lstStyle>
            <a:lvl1pPr>
              <a:defRPr>
                <a:solidFill>
                  <a:srgbClr val="FFFFFF"/>
                </a:solidFill>
              </a:defRPr>
            </a:lvl1pPr>
          </a:lstStyle>
          <a:p>
            <a:pPr rtl="0"/>
            <a:r>
              <a:rPr lang="ja-JP" altLang="en-US"/>
              <a:t>マスター タイトルの書式設定</a:t>
            </a:r>
            <a:endParaRPr lang="en-US" dirty="0"/>
          </a:p>
        </p:txBody>
      </p:sp>
      <p:sp>
        <p:nvSpPr>
          <p:cNvPr id="3" name="縦書きテキスト プレースホルダー 2"/>
          <p:cNvSpPr>
            <a:spLocks noGrp="1"/>
          </p:cNvSpPr>
          <p:nvPr>
            <p:ph type="body" orient="vert" idx="1"/>
          </p:nvPr>
        </p:nvSpPr>
        <p:spPr>
          <a:xfrm>
            <a:off x="774923" y="863600"/>
            <a:ext cx="7161625" cy="4807326"/>
          </a:xfrm>
        </p:spPr>
        <p:txBody>
          <a:bodyPr vert="eaVert" rtlCol="0" anchor="t"/>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8" name="長方形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長方形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長方形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日付プレースホルダー 10">
            <a:extLst>
              <a:ext uri="{FF2B5EF4-FFF2-40B4-BE49-F238E27FC236}">
                <a16:creationId xmlns:a16="http://schemas.microsoft.com/office/drawing/2014/main" id="{5C74A470-3BD3-4F33-80E5-67E6E87FCBE7}"/>
              </a:ext>
            </a:extLst>
          </p:cNvPr>
          <p:cNvSpPr>
            <a:spLocks noGrp="1"/>
          </p:cNvSpPr>
          <p:nvPr>
            <p:ph type="dt" sz="half" idx="10"/>
          </p:nvPr>
        </p:nvSpPr>
        <p:spPr/>
        <p:txBody>
          <a:bodyPr rtlCol="0"/>
          <a:lstStyle/>
          <a:p>
            <a:pPr rtl="0"/>
            <a:fld id="{2D9E36F4-56C9-497D-985A-4547EE80C7E5}" type="datetime1">
              <a:rPr lang="ja-JP" altLang="en-US" smtClean="0"/>
              <a:t>2026/3/12</a:t>
            </a:fld>
            <a:endParaRPr lang="en-US" dirty="0"/>
          </a:p>
        </p:txBody>
      </p:sp>
      <p:sp>
        <p:nvSpPr>
          <p:cNvPr id="12" name="フッター プレースホルダー 11">
            <a:extLst>
              <a:ext uri="{FF2B5EF4-FFF2-40B4-BE49-F238E27FC236}">
                <a16:creationId xmlns:a16="http://schemas.microsoft.com/office/drawing/2014/main" id="{9A3A30BA-DB50-4D7D-BCDE-17D20FB354DF}"/>
              </a:ext>
            </a:extLst>
          </p:cNvPr>
          <p:cNvSpPr>
            <a:spLocks noGrp="1"/>
          </p:cNvSpPr>
          <p:nvPr>
            <p:ph type="ftr" sz="quarter" idx="11"/>
          </p:nvPr>
        </p:nvSpPr>
        <p:spPr/>
        <p:txBody>
          <a:bodyPr rtlCol="0"/>
          <a:lstStyle/>
          <a:p>
            <a:pPr rtl="0"/>
            <a:endParaRPr lang="en-US" dirty="0"/>
          </a:p>
        </p:txBody>
      </p:sp>
      <p:sp>
        <p:nvSpPr>
          <p:cNvPr id="13" name="スライド番号プレースホルダー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2" y="702156"/>
            <a:ext cx="11029616" cy="1188720"/>
          </a:xfrm>
        </p:spPr>
        <p:txBody>
          <a:bodyPr rtlCol="0"/>
          <a:lstStyle/>
          <a:p>
            <a:pPr rtl="0"/>
            <a:r>
              <a:rPr lang="ja-JP" altLang="en-US"/>
              <a:t>マスター タイトルの書式設定</a:t>
            </a:r>
            <a:endParaRPr lang="en-US" dirty="0"/>
          </a:p>
        </p:txBody>
      </p:sp>
      <p:sp>
        <p:nvSpPr>
          <p:cNvPr id="3" name="コンテンツ プレースホルダー 2"/>
          <p:cNvSpPr>
            <a:spLocks noGrp="1"/>
          </p:cNvSpPr>
          <p:nvPr>
            <p:ph idx="1"/>
          </p:nvPr>
        </p:nvSpPr>
        <p:spPr>
          <a:xfrm>
            <a:off x="581192" y="2340864"/>
            <a:ext cx="11029615" cy="3634486"/>
          </a:xfrm>
        </p:spPr>
        <p:txBody>
          <a:bodyPr rtlCol="0"/>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8" name="日付プレースホルダー 7">
            <a:extLst>
              <a:ext uri="{FF2B5EF4-FFF2-40B4-BE49-F238E27FC236}">
                <a16:creationId xmlns:a16="http://schemas.microsoft.com/office/drawing/2014/main" id="{770E6237-3456-439F-802D-3BA93FC7E3E5}"/>
              </a:ext>
            </a:extLst>
          </p:cNvPr>
          <p:cNvSpPr>
            <a:spLocks noGrp="1"/>
          </p:cNvSpPr>
          <p:nvPr>
            <p:ph type="dt" sz="half" idx="10"/>
          </p:nvPr>
        </p:nvSpPr>
        <p:spPr/>
        <p:txBody>
          <a:bodyPr rtlCol="0"/>
          <a:lstStyle/>
          <a:p>
            <a:pPr rtl="0"/>
            <a:fld id="{3FE9C3F6-23B1-4AC7-8654-56B71A245609}" type="datetime1">
              <a:rPr lang="ja-JP" altLang="en-US" smtClean="0"/>
              <a:t>2026/3/12</a:t>
            </a:fld>
            <a:endParaRPr lang="en-US" dirty="0"/>
          </a:p>
        </p:txBody>
      </p:sp>
      <p:sp>
        <p:nvSpPr>
          <p:cNvPr id="9" name="フッター プレースホルダー 8">
            <a:extLst>
              <a:ext uri="{FF2B5EF4-FFF2-40B4-BE49-F238E27FC236}">
                <a16:creationId xmlns:a16="http://schemas.microsoft.com/office/drawing/2014/main" id="{1356D3B5-6063-4A89-B88F-9D3043916FF8}"/>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8" name="長方形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タイトル 1"/>
          <p:cNvSpPr>
            <a:spLocks noGrp="1"/>
          </p:cNvSpPr>
          <p:nvPr>
            <p:ph type="title"/>
          </p:nvPr>
        </p:nvSpPr>
        <p:spPr>
          <a:xfrm>
            <a:off x="581193" y="2393950"/>
            <a:ext cx="11029615" cy="2147467"/>
          </a:xfrm>
        </p:spPr>
        <p:txBody>
          <a:bodyPr rtlCol="0" anchor="b">
            <a:normAutofit/>
          </a:bodyPr>
          <a:lstStyle>
            <a:lvl1pPr algn="l">
              <a:defRPr sz="3600" b="0" cap="all">
                <a:solidFill>
                  <a:schemeClr val="tx1">
                    <a:lumMod val="75000"/>
                    <a:lumOff val="25000"/>
                  </a:schemeClr>
                </a:solidFill>
              </a:defRPr>
            </a:lvl1pPr>
          </a:lstStyle>
          <a:p>
            <a:pPr rtl="0"/>
            <a:r>
              <a:rPr lang="ja-JP" altLang="en-US"/>
              <a:t>マスター タイトルの書式設定</a:t>
            </a:r>
            <a:endParaRPr lang="en-US" dirty="0"/>
          </a:p>
        </p:txBody>
      </p:sp>
      <p:sp>
        <p:nvSpPr>
          <p:cNvPr id="3" name="テキスト プレースホルダー 2"/>
          <p:cNvSpPr>
            <a:spLocks noGrp="1"/>
          </p:cNvSpPr>
          <p:nvPr>
            <p:ph type="body" idx="1"/>
          </p:nvPr>
        </p:nvSpPr>
        <p:spPr>
          <a:xfrm>
            <a:off x="581192" y="4541417"/>
            <a:ext cx="11029615" cy="600556"/>
          </a:xfrm>
        </p:spPr>
        <p:txBody>
          <a:bodyPr rtlCol="0"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a:t>マスター テキストの書式設定</a:t>
            </a:r>
          </a:p>
        </p:txBody>
      </p:sp>
      <p:sp>
        <p:nvSpPr>
          <p:cNvPr id="7" name="日付プレースホルダー 6">
            <a:extLst>
              <a:ext uri="{FF2B5EF4-FFF2-40B4-BE49-F238E27FC236}">
                <a16:creationId xmlns:a16="http://schemas.microsoft.com/office/drawing/2014/main" id="{61582016-5696-4A93-887F-BBB3B9002FE5}"/>
              </a:ext>
            </a:extLst>
          </p:cNvPr>
          <p:cNvSpPr>
            <a:spLocks noGrp="1"/>
          </p:cNvSpPr>
          <p:nvPr>
            <p:ph type="dt" sz="half" idx="10"/>
          </p:nvPr>
        </p:nvSpPr>
        <p:spPr/>
        <p:txBody>
          <a:bodyPr rtlCol="0"/>
          <a:lstStyle/>
          <a:p>
            <a:pPr rtl="0"/>
            <a:fld id="{48EED29A-E673-4AAF-8414-A0538097D4FB}" type="datetime1">
              <a:rPr lang="ja-JP" altLang="en-US" smtClean="0"/>
              <a:t>2026/3/12</a:t>
            </a:fld>
            <a:endParaRPr lang="en-US" dirty="0"/>
          </a:p>
        </p:txBody>
      </p:sp>
      <p:sp>
        <p:nvSpPr>
          <p:cNvPr id="9" name="フッター プレースホルダー 8">
            <a:extLst>
              <a:ext uri="{FF2B5EF4-FFF2-40B4-BE49-F238E27FC236}">
                <a16:creationId xmlns:a16="http://schemas.microsoft.com/office/drawing/2014/main" id="{857CFCD5-1192-4E18-8A8F-29E153B44DA4}"/>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3" y="729658"/>
            <a:ext cx="11029616" cy="988332"/>
          </a:xfrm>
        </p:spPr>
        <p:txBody>
          <a:bodyPr rtlCol="0"/>
          <a:lstStyle/>
          <a:p>
            <a:pPr rtl="0"/>
            <a:r>
              <a:rPr lang="ja-JP" altLang="en-US"/>
              <a:t>マスター タイトルの書式設定</a:t>
            </a:r>
            <a:endParaRPr lang="en-US" dirty="0"/>
          </a:p>
        </p:txBody>
      </p:sp>
      <p:sp>
        <p:nvSpPr>
          <p:cNvPr id="3" name="コンテンツ プレースホルダー 2"/>
          <p:cNvSpPr>
            <a:spLocks noGrp="1"/>
          </p:cNvSpPr>
          <p:nvPr>
            <p:ph sz="half" idx="1"/>
          </p:nvPr>
        </p:nvSpPr>
        <p:spPr>
          <a:xfrm>
            <a:off x="581193" y="2228003"/>
            <a:ext cx="5194767" cy="3633047"/>
          </a:xfrm>
        </p:spPr>
        <p:txBody>
          <a:bodyPr rtlCol="0">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4" name="コンテンツ プレースホルダー 3"/>
          <p:cNvSpPr>
            <a:spLocks noGrp="1"/>
          </p:cNvSpPr>
          <p:nvPr>
            <p:ph sz="half" idx="2"/>
          </p:nvPr>
        </p:nvSpPr>
        <p:spPr>
          <a:xfrm>
            <a:off x="6416039" y="2228003"/>
            <a:ext cx="5194769" cy="3633047"/>
          </a:xfrm>
        </p:spPr>
        <p:txBody>
          <a:bodyPr rtlCol="0">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5" name="日付プレースホルダー 4"/>
          <p:cNvSpPr>
            <a:spLocks noGrp="1"/>
          </p:cNvSpPr>
          <p:nvPr>
            <p:ph type="dt" sz="half" idx="10"/>
          </p:nvPr>
        </p:nvSpPr>
        <p:spPr/>
        <p:txBody>
          <a:bodyPr rtlCol="0"/>
          <a:lstStyle/>
          <a:p>
            <a:pPr rtl="0"/>
            <a:fld id="{D2AF9471-7E3C-43CD-B2AE-E0996B6FCF28}" type="datetime1">
              <a:rPr lang="ja-JP" altLang="en-US" smtClean="0"/>
              <a:t>2026/3/12</a:t>
            </a:fld>
            <a:endParaRPr lang="en-US" dirty="0"/>
          </a:p>
        </p:txBody>
      </p:sp>
      <p:sp>
        <p:nvSpPr>
          <p:cNvPr id="6" name="フッター プレースホルダー 5"/>
          <p:cNvSpPr>
            <a:spLocks noGrp="1"/>
          </p:cNvSpPr>
          <p:nvPr>
            <p:ph type="ftr" sz="quarter" idx="11"/>
          </p:nvPr>
        </p:nvSpPr>
        <p:spPr/>
        <p:txBody>
          <a:bodyPr rtlCol="0"/>
          <a:lstStyle/>
          <a:p>
            <a:pPr rtl="0"/>
            <a:endParaRPr lang="en-US" dirty="0"/>
          </a:p>
        </p:txBody>
      </p:sp>
      <p:sp>
        <p:nvSpPr>
          <p:cNvPr id="7" name="スライド番号プレースホルダー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12" name="タイトル 1"/>
          <p:cNvSpPr>
            <a:spLocks noGrp="1"/>
          </p:cNvSpPr>
          <p:nvPr>
            <p:ph type="title"/>
          </p:nvPr>
        </p:nvSpPr>
        <p:spPr>
          <a:xfrm>
            <a:off x="581193" y="729658"/>
            <a:ext cx="11029616" cy="988332"/>
          </a:xfrm>
        </p:spPr>
        <p:txBody>
          <a:bodyPr rtlCol="0"/>
          <a:lstStyle/>
          <a:p>
            <a:pPr rtl="0"/>
            <a:r>
              <a:rPr lang="ja-JP" altLang="en-US"/>
              <a:t>マスター タイトルの書式設定</a:t>
            </a:r>
            <a:endParaRPr lang="en-US" dirty="0"/>
          </a:p>
        </p:txBody>
      </p:sp>
      <p:sp>
        <p:nvSpPr>
          <p:cNvPr id="3" name="テキスト プレースホルダー 2"/>
          <p:cNvSpPr>
            <a:spLocks noGrp="1"/>
          </p:cNvSpPr>
          <p:nvPr>
            <p:ph type="body" idx="1"/>
          </p:nvPr>
        </p:nvSpPr>
        <p:spPr>
          <a:xfrm>
            <a:off x="581191" y="2250891"/>
            <a:ext cx="5194769" cy="557784"/>
          </a:xfrm>
        </p:spPr>
        <p:txBody>
          <a:bodyPr rtlCol="0"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a:t>マスター テキストの書式設定</a:t>
            </a:r>
          </a:p>
        </p:txBody>
      </p:sp>
      <p:sp>
        <p:nvSpPr>
          <p:cNvPr id="4" name="コンテンツ プレースホルダー 3"/>
          <p:cNvSpPr>
            <a:spLocks noGrp="1"/>
          </p:cNvSpPr>
          <p:nvPr>
            <p:ph sz="half" idx="2"/>
          </p:nvPr>
        </p:nvSpPr>
        <p:spPr>
          <a:xfrm>
            <a:off x="581194" y="2926052"/>
            <a:ext cx="5194766" cy="2934999"/>
          </a:xfrm>
        </p:spPr>
        <p:txBody>
          <a:bodyPr rtlCol="0" anchor="t">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5" name="テキスト プレースホルダー 4"/>
          <p:cNvSpPr>
            <a:spLocks noGrp="1"/>
          </p:cNvSpPr>
          <p:nvPr>
            <p:ph type="body" sz="quarter" idx="3"/>
          </p:nvPr>
        </p:nvSpPr>
        <p:spPr>
          <a:xfrm>
            <a:off x="6416039" y="2250892"/>
            <a:ext cx="5194770" cy="553373"/>
          </a:xfrm>
        </p:spPr>
        <p:txBody>
          <a:bodyPr rtlCol="0"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ja-JP" altLang="en-US"/>
              <a:t>マスター テキストの書式設定</a:t>
            </a:r>
          </a:p>
        </p:txBody>
      </p:sp>
      <p:sp>
        <p:nvSpPr>
          <p:cNvPr id="6" name="コンテンツ プレースホルダー 5"/>
          <p:cNvSpPr>
            <a:spLocks noGrp="1"/>
          </p:cNvSpPr>
          <p:nvPr>
            <p:ph sz="quarter" idx="4"/>
          </p:nvPr>
        </p:nvSpPr>
        <p:spPr>
          <a:xfrm>
            <a:off x="6416037" y="2926052"/>
            <a:ext cx="5194771" cy="2934999"/>
          </a:xfrm>
        </p:spPr>
        <p:txBody>
          <a:bodyPr rtlCol="0" anchor="t">
            <a:normAutofit/>
          </a:body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7" name="日付プレースホルダー 6"/>
          <p:cNvSpPr>
            <a:spLocks noGrp="1"/>
          </p:cNvSpPr>
          <p:nvPr>
            <p:ph type="dt" sz="half" idx="10"/>
          </p:nvPr>
        </p:nvSpPr>
        <p:spPr/>
        <p:txBody>
          <a:bodyPr rtlCol="0"/>
          <a:lstStyle/>
          <a:p>
            <a:pPr rtl="0"/>
            <a:fld id="{42EAD7D0-3BCF-438D-AF45-776548880E3E}" type="datetime1">
              <a:rPr lang="ja-JP" altLang="en-US" smtClean="0"/>
              <a:t>2026/3/12</a:t>
            </a:fld>
            <a:endParaRPr lang="en-US" dirty="0"/>
          </a:p>
        </p:txBody>
      </p:sp>
      <p:sp>
        <p:nvSpPr>
          <p:cNvPr id="8" name="フッター プレースホルダー 7"/>
          <p:cNvSpPr>
            <a:spLocks noGrp="1"/>
          </p:cNvSpPr>
          <p:nvPr>
            <p:ph type="ftr" sz="quarter" idx="11"/>
          </p:nvPr>
        </p:nvSpPr>
        <p:spPr/>
        <p:txBody>
          <a:bodyPr rtlCol="0"/>
          <a:lstStyle/>
          <a:p>
            <a:pPr rtl="0"/>
            <a:endParaRPr lang="en-US" dirty="0"/>
          </a:p>
        </p:txBody>
      </p:sp>
      <p:sp>
        <p:nvSpPr>
          <p:cNvPr id="9" name="スライド番号プレースホルダー 8"/>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8" name="タイトル 1"/>
          <p:cNvSpPr>
            <a:spLocks noGrp="1"/>
          </p:cNvSpPr>
          <p:nvPr>
            <p:ph type="title"/>
          </p:nvPr>
        </p:nvSpPr>
        <p:spPr>
          <a:xfrm>
            <a:off x="575894" y="729658"/>
            <a:ext cx="11029616" cy="988332"/>
          </a:xfrm>
        </p:spPr>
        <p:txBody>
          <a:bodyPr rtlCol="0"/>
          <a:lstStyle/>
          <a:p>
            <a:pPr rtl="0"/>
            <a:r>
              <a:rPr lang="ja-JP" altLang="en-US"/>
              <a:t>マスター タイトルの書式設定</a:t>
            </a:r>
            <a:endParaRPr lang="en-US" dirty="0"/>
          </a:p>
        </p:txBody>
      </p:sp>
      <p:sp>
        <p:nvSpPr>
          <p:cNvPr id="3" name="日付プレースホルダー 2"/>
          <p:cNvSpPr>
            <a:spLocks noGrp="1"/>
          </p:cNvSpPr>
          <p:nvPr>
            <p:ph type="dt" sz="half" idx="10"/>
          </p:nvPr>
        </p:nvSpPr>
        <p:spPr/>
        <p:txBody>
          <a:bodyPr rtlCol="0"/>
          <a:lstStyle/>
          <a:p>
            <a:pPr rtl="0"/>
            <a:fld id="{095BB670-9BB6-41E9-8402-5ADF041FD5DA}" type="datetime1">
              <a:rPr lang="ja-JP" altLang="en-US" smtClean="0"/>
              <a:t>2026/3/12</a:t>
            </a:fld>
            <a:endParaRPr lang="en-US" dirty="0"/>
          </a:p>
        </p:txBody>
      </p:sp>
      <p:sp>
        <p:nvSpPr>
          <p:cNvPr id="4" name="フッター プレースホルダー 3"/>
          <p:cNvSpPr>
            <a:spLocks noGrp="1"/>
          </p:cNvSpPr>
          <p:nvPr>
            <p:ph type="ftr" sz="quarter" idx="11"/>
          </p:nvPr>
        </p:nvSpPr>
        <p:spPr/>
        <p:txBody>
          <a:bodyPr rtlCol="0"/>
          <a:lstStyle/>
          <a:p>
            <a:pPr rtl="0"/>
            <a:endParaRPr lang="en-US" dirty="0"/>
          </a:p>
        </p:txBody>
      </p:sp>
      <p:sp>
        <p:nvSpPr>
          <p:cNvPr id="5" name="スライド番号プレースホルダー 4"/>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B64CBAF2-9AF4-4C61-80A6-A4165AC07DD4}" type="datetime1">
              <a:rPr lang="ja-JP" altLang="en-US" smtClean="0"/>
              <a:t>2026/3/12</a:t>
            </a:fld>
            <a:endParaRPr lang="en-US" dirty="0"/>
          </a:p>
        </p:txBody>
      </p:sp>
      <p:sp>
        <p:nvSpPr>
          <p:cNvPr id="3" name="フッター プレースホルダー 2"/>
          <p:cNvSpPr>
            <a:spLocks noGrp="1"/>
          </p:cNvSpPr>
          <p:nvPr>
            <p:ph type="ftr" sz="quarter" idx="11"/>
          </p:nvPr>
        </p:nvSpPr>
        <p:spPr/>
        <p:txBody>
          <a:bodyPr rtlCol="0"/>
          <a:lstStyle/>
          <a:p>
            <a:pPr rtl="0"/>
            <a:endParaRPr lang="en-US" dirty="0"/>
          </a:p>
        </p:txBody>
      </p:sp>
      <p:sp>
        <p:nvSpPr>
          <p:cNvPr id="4" name="スライド番号プレースホルダー 3"/>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9" name="長方形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タイトル 1"/>
          <p:cNvSpPr>
            <a:spLocks noGrp="1"/>
          </p:cNvSpPr>
          <p:nvPr>
            <p:ph type="title"/>
          </p:nvPr>
        </p:nvSpPr>
        <p:spPr>
          <a:xfrm>
            <a:off x="767857" y="933450"/>
            <a:ext cx="3031852" cy="1722419"/>
          </a:xfrm>
        </p:spPr>
        <p:txBody>
          <a:bodyPr rtlCol="0" anchor="b">
            <a:normAutofit/>
          </a:bodyPr>
          <a:lstStyle>
            <a:lvl1pPr algn="l">
              <a:defRPr sz="2400" b="0">
                <a:solidFill>
                  <a:srgbClr val="FFFFFF"/>
                </a:solidFill>
              </a:defRPr>
            </a:lvl1pPr>
          </a:lstStyle>
          <a:p>
            <a:pPr rtl="0"/>
            <a:r>
              <a:rPr lang="ja-JP" altLang="en-US"/>
              <a:t>マスター タイトルの書式設定</a:t>
            </a:r>
            <a:endParaRPr lang="en-US" dirty="0"/>
          </a:p>
        </p:txBody>
      </p:sp>
      <p:sp>
        <p:nvSpPr>
          <p:cNvPr id="3" name="コンテンツ プレースホルダー 2"/>
          <p:cNvSpPr>
            <a:spLocks noGrp="1"/>
          </p:cNvSpPr>
          <p:nvPr>
            <p:ph idx="1"/>
          </p:nvPr>
        </p:nvSpPr>
        <p:spPr>
          <a:xfrm>
            <a:off x="4900928" y="1179829"/>
            <a:ext cx="6650991" cy="4658216"/>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4" name="テキスト プレースホルダー 3"/>
          <p:cNvSpPr>
            <a:spLocks noGrp="1"/>
          </p:cNvSpPr>
          <p:nvPr>
            <p:ph type="body" sz="half" idx="2"/>
          </p:nvPr>
        </p:nvSpPr>
        <p:spPr>
          <a:xfrm>
            <a:off x="767857" y="2836654"/>
            <a:ext cx="3031852" cy="3001392"/>
          </a:xfrm>
        </p:spPr>
        <p:txBody>
          <a:bodyPr rtlCol="0"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a:t>マスター テキストの書式設定</a:t>
            </a:r>
          </a:p>
        </p:txBody>
      </p:sp>
      <p:sp>
        <p:nvSpPr>
          <p:cNvPr id="8" name="日付プレースホルダー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rtlCol="0"/>
          <a:lstStyle/>
          <a:p>
            <a:pPr rtl="0"/>
            <a:fld id="{15E8BA45-A90A-4071-A13D-6AC57A8D06A3}" type="datetime1">
              <a:rPr lang="ja-JP" altLang="en-US" smtClean="0"/>
              <a:t>2026/3/12</a:t>
            </a:fld>
            <a:endParaRPr lang="en-US" dirty="0"/>
          </a:p>
        </p:txBody>
      </p:sp>
      <p:sp>
        <p:nvSpPr>
          <p:cNvPr id="10" name="フッター プレースホルダー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rtlCol="0"/>
          <a:lstStyle/>
          <a:p>
            <a:pPr rtl="0"/>
            <a:endParaRPr lang="en-US" dirty="0"/>
          </a:p>
        </p:txBody>
      </p:sp>
      <p:sp>
        <p:nvSpPr>
          <p:cNvPr id="11" name="スライド番号プレースホルダー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rtlCol="0"/>
          <a:lstStyle/>
          <a:p>
            <a:pPr rtl="0"/>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キャプション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3" y="4693389"/>
            <a:ext cx="11029616" cy="566738"/>
          </a:xfrm>
        </p:spPr>
        <p:txBody>
          <a:bodyPr rtlCol="0" anchor="b">
            <a:normAutofit/>
          </a:bodyPr>
          <a:lstStyle>
            <a:lvl1pPr algn="l">
              <a:defRPr sz="2400" b="0">
                <a:solidFill>
                  <a:schemeClr val="tx1">
                    <a:lumMod val="75000"/>
                    <a:lumOff val="25000"/>
                  </a:schemeClr>
                </a:solidFill>
              </a:defRPr>
            </a:lvl1pPr>
          </a:lstStyle>
          <a:p>
            <a:pPr rtl="0"/>
            <a:r>
              <a:rPr lang="ja-JP" altLang="en-US"/>
              <a:t>マスター タイトルの書式設定</a:t>
            </a:r>
            <a:endParaRPr lang="en-US" dirty="0"/>
          </a:p>
        </p:txBody>
      </p:sp>
      <p:sp>
        <p:nvSpPr>
          <p:cNvPr id="3" name="図プレースホルダー 2"/>
          <p:cNvSpPr>
            <a:spLocks noGrp="1" noChangeAspect="1"/>
          </p:cNvSpPr>
          <p:nvPr>
            <p:ph type="pic" idx="1"/>
          </p:nvPr>
        </p:nvSpPr>
        <p:spPr>
          <a:xfrm>
            <a:off x="447817" y="641350"/>
            <a:ext cx="11290859" cy="3651249"/>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ja-JP" altLang="en-US"/>
              <a:t>アイコンをクリックして図を追加</a:t>
            </a:r>
            <a:endParaRPr lang="en-US" dirty="0"/>
          </a:p>
        </p:txBody>
      </p:sp>
      <p:sp>
        <p:nvSpPr>
          <p:cNvPr id="4" name="テキスト プレースホルダー 3"/>
          <p:cNvSpPr>
            <a:spLocks noGrp="1"/>
          </p:cNvSpPr>
          <p:nvPr>
            <p:ph type="body" sz="half" idx="2"/>
          </p:nvPr>
        </p:nvSpPr>
        <p:spPr>
          <a:xfrm>
            <a:off x="581192" y="5260127"/>
            <a:ext cx="11029617" cy="998148"/>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a:t>マスター テキストの書式設定</a:t>
            </a:r>
          </a:p>
        </p:txBody>
      </p:sp>
      <p:sp>
        <p:nvSpPr>
          <p:cNvPr id="5" name="日付プレースホルダー 4"/>
          <p:cNvSpPr>
            <a:spLocks noGrp="1"/>
          </p:cNvSpPr>
          <p:nvPr>
            <p:ph type="dt" sz="half" idx="10"/>
          </p:nvPr>
        </p:nvSpPr>
        <p:spPr/>
        <p:txBody>
          <a:bodyPr rtlCol="0"/>
          <a:lstStyle/>
          <a:p>
            <a:pPr rtl="0"/>
            <a:fld id="{AC67FAA8-A50A-40C1-B5A1-A17F7AE628E9}" type="datetime1">
              <a:rPr lang="ja-JP" altLang="en-US" smtClean="0"/>
              <a:t>2026/3/12</a:t>
            </a:fld>
            <a:endParaRPr lang="en-US" dirty="0"/>
          </a:p>
        </p:txBody>
      </p:sp>
      <p:sp>
        <p:nvSpPr>
          <p:cNvPr id="6" name="フッター プレースホルダー 5"/>
          <p:cNvSpPr>
            <a:spLocks noGrp="1"/>
          </p:cNvSpPr>
          <p:nvPr>
            <p:ph type="ftr" sz="quarter" idx="11"/>
          </p:nvPr>
        </p:nvSpPr>
        <p:spPr/>
        <p:txBody>
          <a:bodyPr rtlCol="0"/>
          <a:lstStyle/>
          <a:p>
            <a:pPr algn="l" rtl="0"/>
            <a:endParaRPr lang="en-US" dirty="0"/>
          </a:p>
        </p:txBody>
      </p:sp>
      <p:sp>
        <p:nvSpPr>
          <p:cNvPr id="7" name="スライド番号プレースホルダー 6"/>
          <p:cNvSpPr>
            <a:spLocks noGrp="1"/>
          </p:cNvSpPr>
          <p:nvPr>
            <p:ph type="sldNum" sz="quarter" idx="12"/>
          </p:nvPr>
        </p:nvSpPr>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ja" dirty="0"/>
              <a:t>マスター タイトルの書式設定</a:t>
            </a:r>
            <a:endParaRPr lang="en-US" dirty="0"/>
          </a:p>
        </p:txBody>
      </p:sp>
      <p:sp>
        <p:nvSpPr>
          <p:cNvPr id="3" name="テキスト プレースホルダー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ja" dirty="0"/>
              <a:t>マスター テキストの書式設定</a:t>
            </a:r>
          </a:p>
          <a:p>
            <a:pPr lvl="1" rtl="0"/>
            <a:r>
              <a:rPr lang="ja" dirty="0"/>
              <a:t>第 2 レベル</a:t>
            </a:r>
          </a:p>
          <a:p>
            <a:pPr lvl="2" rtl="0"/>
            <a:r>
              <a:rPr lang="ja" dirty="0"/>
              <a:t>第 3 レベル</a:t>
            </a:r>
          </a:p>
          <a:p>
            <a:pPr lvl="3" rtl="0"/>
            <a:r>
              <a:rPr lang="ja" dirty="0"/>
              <a:t>第 4 レベル</a:t>
            </a:r>
          </a:p>
          <a:p>
            <a:pPr lvl="4" rtl="0"/>
            <a:r>
              <a:rPr lang="ja" dirty="0"/>
              <a:t>第 5 レベル</a:t>
            </a:r>
            <a:endParaRPr lang="en-US" dirty="0"/>
          </a:p>
        </p:txBody>
      </p:sp>
      <p:sp>
        <p:nvSpPr>
          <p:cNvPr id="4" name="日付プレースホルダー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Meiryo UI" panose="020B0604030504040204" pitchFamily="50" charset="-128"/>
                <a:ea typeface="Meiryo UI" panose="020B0604030504040204" pitchFamily="50" charset="-128"/>
              </a:defRPr>
            </a:lvl1pPr>
          </a:lstStyle>
          <a:p>
            <a:fld id="{8288BDA2-415F-4853-9C1B-2BDC206538FD}" type="datetime1">
              <a:rPr lang="ja-JP" altLang="en-US" noProof="0" smtClean="0"/>
              <a:t>2026/3/12</a:t>
            </a:fld>
            <a:endParaRPr lang="ja-JP" altLang="en-US" noProof="0" dirty="0"/>
          </a:p>
        </p:txBody>
      </p:sp>
      <p:sp>
        <p:nvSpPr>
          <p:cNvPr id="5" name="フッター プレースホルダー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Meiryo UI" panose="020B0604030504040204" pitchFamily="50" charset="-128"/>
                <a:ea typeface="Meiryo UI" panose="020B0604030504040204" pitchFamily="50" charset="-128"/>
              </a:defRPr>
            </a:lvl1pPr>
          </a:lstStyle>
          <a:p>
            <a:endParaRPr lang="ja-JP" altLang="en-US" noProof="0" dirty="0"/>
          </a:p>
        </p:txBody>
      </p:sp>
      <p:sp>
        <p:nvSpPr>
          <p:cNvPr id="6" name="スライド番号プレースホルダー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Meiryo UI" panose="020B0604030504040204" pitchFamily="50" charset="-128"/>
                <a:ea typeface="Meiryo UI" panose="020B0604030504040204" pitchFamily="50" charset="-128"/>
              </a:defRPr>
            </a:lvl1pPr>
          </a:lstStyle>
          <a:p>
            <a:fld id="{3A98EE3D-8CD1-4C3F-BD1C-C98C9596463C}" type="slidenum">
              <a:rPr lang="en-US" altLang="ja-JP" noProof="0" smtClean="0"/>
              <a:pPr/>
              <a:t>‹#›</a:t>
            </a:fld>
            <a:endParaRPr lang="ja-JP" altLang="en-US" noProof="0" dirty="0"/>
          </a:p>
        </p:txBody>
      </p:sp>
      <p:sp>
        <p:nvSpPr>
          <p:cNvPr id="9" name="長方形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0" name="長方形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1" name="長方形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p:txStyles>
    <p:title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info@krip.gr.j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562972-3449-42D1-8185-B4BEFD52AB44}"/>
              </a:ext>
            </a:extLst>
          </p:cNvPr>
          <p:cNvSpPr>
            <a:spLocks noGrp="1"/>
          </p:cNvSpPr>
          <p:nvPr>
            <p:ph type="title"/>
          </p:nvPr>
        </p:nvSpPr>
        <p:spPr>
          <a:xfrm>
            <a:off x="193917" y="-51338"/>
            <a:ext cx="11029616" cy="1188720"/>
          </a:xfrm>
        </p:spPr>
        <p:txBody>
          <a:bodyPr rtlCol="0"/>
          <a:lstStyle/>
          <a:p>
            <a:pPr rtl="0"/>
            <a:r>
              <a:rPr lang="ja-JP" altLang="en-US" sz="2400" dirty="0"/>
              <a:t>エコテクノ</a:t>
            </a:r>
            <a:r>
              <a:rPr lang="en-US" altLang="ja-JP" sz="2400" dirty="0"/>
              <a:t>2026K</a:t>
            </a:r>
            <a:r>
              <a:rPr lang="ja-JP" altLang="en-US" sz="2400" dirty="0"/>
              <a:t>⁻</a:t>
            </a:r>
            <a:r>
              <a:rPr lang="en-US" altLang="ja-JP" sz="2400" dirty="0"/>
              <a:t>RIP</a:t>
            </a:r>
            <a:r>
              <a:rPr lang="ja-JP" altLang="en-US" sz="2000" dirty="0"/>
              <a:t>ブースへの</a:t>
            </a:r>
            <a:r>
              <a:rPr lang="en-US" altLang="ja-JP" dirty="0"/>
              <a:t> </a:t>
            </a:r>
            <a:r>
              <a:rPr lang="ja-JP" altLang="en-US" sz="2000" dirty="0"/>
              <a:t>出展申込書</a:t>
            </a:r>
            <a:endParaRPr lang="ja" sz="2000" dirty="0"/>
          </a:p>
        </p:txBody>
      </p:sp>
      <p:sp>
        <p:nvSpPr>
          <p:cNvPr id="7" name="テキスト ボックス 6">
            <a:extLst>
              <a:ext uri="{FF2B5EF4-FFF2-40B4-BE49-F238E27FC236}">
                <a16:creationId xmlns:a16="http://schemas.microsoft.com/office/drawing/2014/main" id="{92D7DCCF-449C-421F-98E4-90DE66AA3128}"/>
              </a:ext>
            </a:extLst>
          </p:cNvPr>
          <p:cNvSpPr txBox="1"/>
          <p:nvPr/>
        </p:nvSpPr>
        <p:spPr>
          <a:xfrm>
            <a:off x="1666462" y="3554947"/>
            <a:ext cx="3475693" cy="271869"/>
          </a:xfrm>
          <a:prstGeom prst="rect">
            <a:avLst/>
          </a:prstGeom>
          <a:noFill/>
        </p:spPr>
        <p:txBody>
          <a:bodyPr wrap="square" rtlCol="0">
            <a:spAutoFit/>
          </a:bodyPr>
          <a:lstStyle/>
          <a:p>
            <a:pPr>
              <a:lnSpc>
                <a:spcPts val="1400"/>
              </a:lnSpc>
            </a:pP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上記応募要件を確認の上、この内容を了承しました</a:t>
            </a:r>
            <a:endParaRPr kumimoji="1"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a:extLst>
              <a:ext uri="{FF2B5EF4-FFF2-40B4-BE49-F238E27FC236}">
                <a16:creationId xmlns:a16="http://schemas.microsoft.com/office/drawing/2014/main" id="{F15E9E00-AAD1-4739-B729-1DF7F3137AD0}"/>
              </a:ext>
            </a:extLst>
          </p:cNvPr>
          <p:cNvSpPr txBox="1"/>
          <p:nvPr/>
        </p:nvSpPr>
        <p:spPr>
          <a:xfrm>
            <a:off x="1266546" y="931192"/>
            <a:ext cx="4885766" cy="2446824"/>
          </a:xfrm>
          <a:prstGeom prst="rect">
            <a:avLst/>
          </a:prstGeom>
          <a:noFill/>
          <a:ln>
            <a:noFill/>
            <a:prstDash val="dash"/>
          </a:ln>
        </p:spPr>
        <p:txBody>
          <a:bodyPr wrap="square" rtlCol="0">
            <a:spAutoFit/>
          </a:bodyPr>
          <a:lstStyle/>
          <a:p>
            <a:pPr marL="171450" indent="-171450">
              <a:buSzPct val="60000"/>
              <a:buFont typeface="Wingdings" panose="05000000000000000000" pitchFamily="2" charset="2"/>
              <a:buChar char="n"/>
            </a:pPr>
            <a:endPar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脱炭素に係る事業を有しており、かつこの分野における取組がなされていること。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事務局による選考により、６社の採択となります。選考の理由は開示しません。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出展までの準備作業や事務局とのやり取りを迅速かつ期日を守って実施できること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小間装飾代・備品代等の出展者負担について了承し、必要な期限までに支払いの履行ができること。（概算で１社当たり</a:t>
            </a:r>
            <a:r>
              <a:rPr lang="ja-JP" altLang="ja-JP" sz="1100" dirty="0">
                <a:latin typeface="Meiryo UI" panose="020B0604030504040204" pitchFamily="50" charset="-128"/>
                <a:ea typeface="Meiryo UI" panose="020B0604030504040204" pitchFamily="50" charset="-128"/>
              </a:rPr>
              <a:t>６万円</a:t>
            </a:r>
            <a:r>
              <a:rPr lang="en-US" altLang="ja-JP" sz="1100" dirty="0">
                <a:latin typeface="Meiryo UI" panose="020B0604030504040204" pitchFamily="50" charset="-128"/>
                <a:ea typeface="Meiryo UI" panose="020B0604030504040204" pitchFamily="50" charset="-128"/>
              </a:rPr>
              <a:t>~10</a:t>
            </a:r>
            <a:r>
              <a:rPr lang="ja-JP" altLang="ja-JP" sz="1100" dirty="0">
                <a:latin typeface="Meiryo UI" panose="020B0604030504040204" pitchFamily="50" charset="-128"/>
                <a:ea typeface="Meiryo UI" panose="020B0604030504040204" pitchFamily="50" charset="-128"/>
              </a:rPr>
              <a:t>万円程度</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会期当日開場前に展示準備作業</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７</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７</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及び終了後の撤去</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(7/10)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を御社で実施できること</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（事務局で作業代行はいたしません）</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御社展示スペースにて担当者を極力常時設置し、来場者対応していただけること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出展成果アンケート記入にご協力いただけること</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（名刺交換数、商談数・内容、フォロー状況等速報）</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採択後は基本的に出展キャンセルはできません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SzPct val="60000"/>
              <a:buFont typeface="Wingdings" panose="05000000000000000000" pitchFamily="2" charset="2"/>
              <a:buChar char="n"/>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主催者の諸事情で、会場レイアウトの変更や、開催の延期・中止等がなされた場合はこれに従うこと</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21411A31-FDC8-48ED-A7F2-B742AF49A5E6}"/>
              </a:ext>
            </a:extLst>
          </p:cNvPr>
          <p:cNvSpPr/>
          <p:nvPr/>
        </p:nvSpPr>
        <p:spPr>
          <a:xfrm>
            <a:off x="102022" y="1167050"/>
            <a:ext cx="1172583" cy="2277547"/>
          </a:xfrm>
          <a:prstGeom prst="rect">
            <a:avLst/>
          </a:prstGeom>
          <a:solidFill>
            <a:schemeClr val="tx2">
              <a:lumMod val="40000"/>
              <a:lumOff val="6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応募要件</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a:extLst>
              <a:ext uri="{FF2B5EF4-FFF2-40B4-BE49-F238E27FC236}">
                <a16:creationId xmlns:a16="http://schemas.microsoft.com/office/drawing/2014/main" id="{D6397E6A-6D10-4C5E-96D7-A08F8962C176}"/>
              </a:ext>
            </a:extLst>
          </p:cNvPr>
          <p:cNvSpPr txBox="1"/>
          <p:nvPr/>
        </p:nvSpPr>
        <p:spPr>
          <a:xfrm>
            <a:off x="5048033" y="3580334"/>
            <a:ext cx="494852" cy="277897"/>
          </a:xfrm>
          <a:prstGeom prst="rect">
            <a:avLst/>
          </a:prstGeom>
          <a:noFill/>
        </p:spPr>
        <p:txBody>
          <a:bodyPr wrap="square" rtlCol="0">
            <a:spAutoFit/>
          </a:bodyPr>
          <a:lstStyle/>
          <a:p>
            <a:pPr>
              <a:lnSpc>
                <a:spcPts val="1400"/>
              </a:lnSpc>
            </a:pPr>
            <a:r>
              <a:rPr kumimoji="1" lang="ja-JP" altLang="en-US" sz="200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0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5" name="表 14">
            <a:extLst>
              <a:ext uri="{FF2B5EF4-FFF2-40B4-BE49-F238E27FC236}">
                <a16:creationId xmlns:a16="http://schemas.microsoft.com/office/drawing/2014/main" id="{EA4C473D-61BF-4E2E-9E49-4421A66AF53C}"/>
              </a:ext>
            </a:extLst>
          </p:cNvPr>
          <p:cNvGraphicFramePr>
            <a:graphicFrameLocks noGrp="1"/>
          </p:cNvGraphicFramePr>
          <p:nvPr>
            <p:extLst>
              <p:ext uri="{D42A27DB-BD31-4B8C-83A1-F6EECF244321}">
                <p14:modId xmlns:p14="http://schemas.microsoft.com/office/powerpoint/2010/main" val="2709017710"/>
              </p:ext>
            </p:extLst>
          </p:nvPr>
        </p:nvGraphicFramePr>
        <p:xfrm>
          <a:off x="53787" y="4170796"/>
          <a:ext cx="5945221" cy="2201437"/>
        </p:xfrm>
        <a:graphic>
          <a:graphicData uri="http://schemas.openxmlformats.org/drawingml/2006/table">
            <a:tbl>
              <a:tblPr bandRow="1">
                <a:tableStyleId>{5C22544A-7EE6-4342-B048-85BDC9FD1C3A}</a:tableStyleId>
              </a:tblPr>
              <a:tblGrid>
                <a:gridCol w="1220164">
                  <a:extLst>
                    <a:ext uri="{9D8B030D-6E8A-4147-A177-3AD203B41FA5}">
                      <a16:colId xmlns:a16="http://schemas.microsoft.com/office/drawing/2014/main" val="1249624878"/>
                    </a:ext>
                  </a:extLst>
                </a:gridCol>
                <a:gridCol w="1159726">
                  <a:extLst>
                    <a:ext uri="{9D8B030D-6E8A-4147-A177-3AD203B41FA5}">
                      <a16:colId xmlns:a16="http://schemas.microsoft.com/office/drawing/2014/main" val="2301956393"/>
                    </a:ext>
                  </a:extLst>
                </a:gridCol>
                <a:gridCol w="1259771">
                  <a:extLst>
                    <a:ext uri="{9D8B030D-6E8A-4147-A177-3AD203B41FA5}">
                      <a16:colId xmlns:a16="http://schemas.microsoft.com/office/drawing/2014/main" val="4091045614"/>
                    </a:ext>
                  </a:extLst>
                </a:gridCol>
                <a:gridCol w="905469">
                  <a:extLst>
                    <a:ext uri="{9D8B030D-6E8A-4147-A177-3AD203B41FA5}">
                      <a16:colId xmlns:a16="http://schemas.microsoft.com/office/drawing/2014/main" val="1868052481"/>
                    </a:ext>
                  </a:extLst>
                </a:gridCol>
                <a:gridCol w="1400091">
                  <a:extLst>
                    <a:ext uri="{9D8B030D-6E8A-4147-A177-3AD203B41FA5}">
                      <a16:colId xmlns:a16="http://schemas.microsoft.com/office/drawing/2014/main" val="2412599082"/>
                    </a:ext>
                  </a:extLst>
                </a:gridCol>
              </a:tblGrid>
              <a:tr h="429690">
                <a:tc rowSpan="3">
                  <a:txBody>
                    <a:bodyPr/>
                    <a:lstStyle/>
                    <a:p>
                      <a:pPr algn="just">
                        <a:spcAft>
                          <a:spcPts val="0"/>
                        </a:spcAft>
                      </a:pPr>
                      <a:r>
                        <a:rPr lang="en-US" sz="1050" kern="100" dirty="0">
                          <a:effectLst/>
                          <a:latin typeface="Meiryo UI" panose="020B0604030504040204" pitchFamily="50" charset="-128"/>
                          <a:ea typeface="Meiryo UI" panose="020B0604030504040204" pitchFamily="50" charset="-128"/>
                        </a:rPr>
                        <a:t> </a:t>
                      </a:r>
                      <a:endParaRPr lang="ja-JP" sz="1050" kern="100" dirty="0">
                        <a:effectLst/>
                        <a:latin typeface="Meiryo UI" panose="020B0604030504040204" pitchFamily="50" charset="-128"/>
                        <a:ea typeface="Meiryo UI" panose="020B0604030504040204" pitchFamily="50" charset="-128"/>
                      </a:endParaRPr>
                    </a:p>
                    <a:p>
                      <a:pPr algn="ctr">
                        <a:spcAft>
                          <a:spcPts val="0"/>
                        </a:spcAft>
                      </a:pPr>
                      <a:r>
                        <a:rPr lang="ja-JP" altLang="en-US" sz="1050" kern="100" dirty="0">
                          <a:effectLst/>
                          <a:latin typeface="Meiryo UI" panose="020B0604030504040204" pitchFamily="50" charset="-128"/>
                          <a:ea typeface="Meiryo UI" panose="020B0604030504040204" pitchFamily="50" charset="-128"/>
                        </a:rPr>
                        <a:t>申込者</a:t>
                      </a:r>
                      <a:r>
                        <a:rPr lang="ja-JP" sz="1050" kern="100" dirty="0">
                          <a:effectLst/>
                          <a:latin typeface="Meiryo UI" panose="020B0604030504040204" pitchFamily="50" charset="-128"/>
                          <a:ea typeface="Meiryo UI" panose="020B0604030504040204" pitchFamily="50" charset="-128"/>
                        </a:rPr>
                        <a:t>情報</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rPr>
                        <a:t>ふりがな</a:t>
                      </a: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3">
                  <a:txBody>
                    <a:bodyPr/>
                    <a:lstStyle/>
                    <a:p>
                      <a:pPr algn="l">
                        <a:spcAft>
                          <a:spcPts val="0"/>
                        </a:spcAft>
                      </a:pPr>
                      <a:r>
                        <a:rPr lang="en-US" sz="1050" kern="100" dirty="0">
                          <a:effectLst/>
                          <a:latin typeface="Meiryo UI" panose="020B0604030504040204" pitchFamily="50" charset="-128"/>
                          <a:ea typeface="Meiryo UI" panose="020B0604030504040204" pitchFamily="50" charset="-128"/>
                        </a:rPr>
                        <a:t> </a:t>
                      </a:r>
                      <a:endParaRPr lang="ja-JP" sz="800" kern="100" dirty="0">
                        <a:effectLst/>
                        <a:latin typeface="Meiryo UI" panose="020B0604030504040204" pitchFamily="50" charset="-128"/>
                        <a:ea typeface="Meiryo UI" panose="020B0604030504040204" pitchFamily="50" charset="-128"/>
                      </a:endParaRPr>
                    </a:p>
                  </a:txBody>
                  <a:tcPr marL="62865" marR="62865"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3175"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3712707421"/>
                  </a:ext>
                </a:extLst>
              </a:tr>
              <a:tr h="429690">
                <a:tc vMerge="1">
                  <a:txBody>
                    <a:bodyPr/>
                    <a:lstStyle/>
                    <a:p>
                      <a:endParaRPr kumimoji="1" lang="ja-JP" altLang="en-US"/>
                    </a:p>
                  </a:txBody>
                  <a:tcPr/>
                </a:tc>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rPr>
                        <a:t>社名・団体名</a:t>
                      </a:r>
                      <a:endParaRPr lang="ja-JP" sz="1050" kern="100" dirty="0">
                        <a:effectLst/>
                        <a:latin typeface="Meiryo UI" panose="020B0604030504040204" pitchFamily="50" charset="-128"/>
                        <a:ea typeface="Meiryo UI" panose="020B0604030504040204" pitchFamily="50" charset="-128"/>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3">
                  <a:txBody>
                    <a:bodyPr/>
                    <a:lstStyle/>
                    <a:p>
                      <a:pPr algn="l">
                        <a:spcAft>
                          <a:spcPts val="0"/>
                        </a:spcAft>
                      </a:pPr>
                      <a:endParaRPr lang="ja-JP" sz="800" kern="100" dirty="0">
                        <a:effectLst/>
                        <a:latin typeface="Meiryo UI" panose="020B0604030504040204" pitchFamily="50" charset="-128"/>
                        <a:ea typeface="Meiryo UI" panose="020B0604030504040204" pitchFamily="50" charset="-128"/>
                      </a:endParaRPr>
                    </a:p>
                  </a:txBody>
                  <a:tcPr marL="62865" marR="62865"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10866328"/>
                  </a:ext>
                </a:extLst>
              </a:tr>
              <a:tr h="341917">
                <a:tc vMerge="1">
                  <a:txBody>
                    <a:bodyPr/>
                    <a:lstStyle/>
                    <a:p>
                      <a:endParaRPr kumimoji="1" lang="ja-JP" altLang="en-US"/>
                    </a:p>
                  </a:txBody>
                  <a:tcPr>
                    <a:lnT w="3175" cap="flat" cmpd="sng" algn="ctr">
                      <a:solidFill>
                        <a:schemeClr val="tx1"/>
                      </a:solidFill>
                      <a:prstDash val="solid"/>
                      <a:round/>
                      <a:headEnd type="none" w="med" len="med"/>
                      <a:tailEnd type="none" w="med" len="med"/>
                    </a:lnT>
                  </a:tcPr>
                </a:tc>
                <a:tc>
                  <a:txBody>
                    <a:bodyPr/>
                    <a:lstStyle/>
                    <a:p>
                      <a:pPr marL="0" algn="ctr" defTabSz="457200" rtl="0" eaLnBrk="1" latinLnBrk="0" hangingPunct="1">
                        <a:spcAft>
                          <a:spcPts val="0"/>
                        </a:spcAft>
                      </a:pPr>
                      <a:r>
                        <a:rPr kumimoji="1" lang="ja-JP" altLang="en-US" sz="1050" kern="100" dirty="0">
                          <a:solidFill>
                            <a:schemeClr val="dk1"/>
                          </a:solidFill>
                          <a:effectLst/>
                          <a:latin typeface="Meiryo UI" panose="020B0604030504040204" pitchFamily="50" charset="-128"/>
                          <a:ea typeface="Meiryo UI" panose="020B0604030504040204" pitchFamily="50" charset="-128"/>
                          <a:cs typeface="+mn-cs"/>
                        </a:rPr>
                        <a:t>住　所</a:t>
                      </a: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3">
                  <a:txBody>
                    <a:bodyPr/>
                    <a:lstStyle/>
                    <a:p>
                      <a:pPr algn="just">
                        <a:spcAft>
                          <a:spcPts val="0"/>
                        </a:spcAft>
                      </a:pPr>
                      <a:r>
                        <a:rPr lang="ja-JP" sz="1050" kern="100" dirty="0">
                          <a:effectLst/>
                          <a:latin typeface="Meiryo UI" panose="020B0604030504040204" pitchFamily="50" charset="-128"/>
                          <a:ea typeface="Meiryo UI" panose="020B0604030504040204" pitchFamily="50" charset="-128"/>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3175"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1521825389"/>
                  </a:ext>
                </a:extLst>
              </a:tr>
              <a:tr h="333380">
                <a:tc rowSpan="3">
                  <a:txBody>
                    <a:bodyPr/>
                    <a:lstStyle/>
                    <a:p>
                      <a:pPr algn="ctr">
                        <a:spcAft>
                          <a:spcPts val="0"/>
                        </a:spcAft>
                      </a:pPr>
                      <a:r>
                        <a:rPr lang="en-US" sz="700" kern="100" dirty="0">
                          <a:effectLst/>
                          <a:latin typeface="Meiryo UI" panose="020B0604030504040204" pitchFamily="50" charset="-128"/>
                          <a:ea typeface="Meiryo UI" panose="020B0604030504040204" pitchFamily="50" charset="-128"/>
                        </a:rPr>
                        <a:t> </a:t>
                      </a:r>
                      <a:endParaRPr lang="ja-JP" sz="1050" kern="100" dirty="0">
                        <a:effectLst/>
                        <a:latin typeface="Meiryo UI" panose="020B0604030504040204" pitchFamily="50" charset="-128"/>
                        <a:ea typeface="Meiryo UI" panose="020B0604030504040204" pitchFamily="50" charset="-128"/>
                      </a:endParaRPr>
                    </a:p>
                    <a:p>
                      <a:pPr algn="ctr">
                        <a:spcAft>
                          <a:spcPts val="0"/>
                        </a:spcAft>
                      </a:pPr>
                      <a:r>
                        <a:rPr lang="ja-JP" altLang="en-US" sz="1050" kern="100" dirty="0">
                          <a:effectLst/>
                          <a:latin typeface="Meiryo UI" panose="020B0604030504040204" pitchFamily="50" charset="-128"/>
                          <a:ea typeface="Meiryo UI" panose="020B0604030504040204" pitchFamily="50" charset="-128"/>
                        </a:rPr>
                        <a:t>ご</a:t>
                      </a:r>
                      <a:r>
                        <a:rPr lang="ja-JP" sz="1050" kern="100" dirty="0">
                          <a:effectLst/>
                          <a:latin typeface="Meiryo UI" panose="020B0604030504040204" pitchFamily="50" charset="-128"/>
                          <a:ea typeface="Meiryo UI" panose="020B0604030504040204" pitchFamily="50" charset="-128"/>
                        </a:rPr>
                        <a:t>担当者</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rPr>
                        <a:t>氏　名</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rPr>
                        <a:t>部　署</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6687024"/>
                  </a:ext>
                </a:extLst>
              </a:tr>
              <a:tr h="333380">
                <a:tc vMerge="1">
                  <a:txBody>
                    <a:bodyPr/>
                    <a:lstStyle/>
                    <a:p>
                      <a:endParaRPr kumimoji="1" lang="ja-JP" altLang="en-US"/>
                    </a:p>
                  </a:txBody>
                  <a:tcP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rPr>
                        <a:t>役　職</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050" kern="100" dirty="0">
                          <a:effectLst/>
                          <a:latin typeface="Meiryo UI" panose="020B0604030504040204" pitchFamily="50" charset="-128"/>
                          <a:ea typeface="Meiryo UI" panose="020B0604030504040204" pitchFamily="50" charset="-128"/>
                        </a:rPr>
                        <a:t>E-mail</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endParaRPr lang="ja-JP" sz="8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4847427"/>
                  </a:ext>
                </a:extLst>
              </a:tr>
              <a:tr h="333380">
                <a:tc vMerge="1">
                  <a:txBody>
                    <a:bodyPr/>
                    <a:lstStyle/>
                    <a:p>
                      <a:endParaRPr kumimoji="1" lang="ja-JP" altLang="en-US"/>
                    </a:p>
                  </a:txBody>
                  <a:tcP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rPr>
                        <a:t>電話番号</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050" kern="100" dirty="0">
                          <a:effectLst/>
                          <a:latin typeface="Meiryo UI" panose="020B0604030504040204" pitchFamily="50" charset="-128"/>
                          <a:ea typeface="Meiryo UI" panose="020B0604030504040204" pitchFamily="50" charset="-128"/>
                        </a:rPr>
                        <a:t>FAX</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340732"/>
                  </a:ext>
                </a:extLst>
              </a:tr>
            </a:tbl>
          </a:graphicData>
        </a:graphic>
      </p:graphicFrame>
      <p:graphicFrame>
        <p:nvGraphicFramePr>
          <p:cNvPr id="16" name="表 15">
            <a:extLst>
              <a:ext uri="{FF2B5EF4-FFF2-40B4-BE49-F238E27FC236}">
                <a16:creationId xmlns:a16="http://schemas.microsoft.com/office/drawing/2014/main" id="{13A8B33E-0E6B-43FA-AFD0-74AE666A7370}"/>
              </a:ext>
            </a:extLst>
          </p:cNvPr>
          <p:cNvGraphicFramePr>
            <a:graphicFrameLocks noGrp="1"/>
          </p:cNvGraphicFramePr>
          <p:nvPr>
            <p:extLst>
              <p:ext uri="{D42A27DB-BD31-4B8C-83A1-F6EECF244321}">
                <p14:modId xmlns:p14="http://schemas.microsoft.com/office/powerpoint/2010/main" val="4274406838"/>
              </p:ext>
            </p:extLst>
          </p:nvPr>
        </p:nvGraphicFramePr>
        <p:xfrm>
          <a:off x="6152312" y="1167050"/>
          <a:ext cx="5937666" cy="4567200"/>
        </p:xfrm>
        <a:graphic>
          <a:graphicData uri="http://schemas.openxmlformats.org/drawingml/2006/table">
            <a:tbl>
              <a:tblPr>
                <a:tableStyleId>{5C22544A-7EE6-4342-B048-85BDC9FD1C3A}</a:tableStyleId>
              </a:tblPr>
              <a:tblGrid>
                <a:gridCol w="1212789">
                  <a:extLst>
                    <a:ext uri="{9D8B030D-6E8A-4147-A177-3AD203B41FA5}">
                      <a16:colId xmlns:a16="http://schemas.microsoft.com/office/drawing/2014/main" val="1835644576"/>
                    </a:ext>
                  </a:extLst>
                </a:gridCol>
                <a:gridCol w="4724877">
                  <a:extLst>
                    <a:ext uri="{9D8B030D-6E8A-4147-A177-3AD203B41FA5}">
                      <a16:colId xmlns:a16="http://schemas.microsoft.com/office/drawing/2014/main" val="318653931"/>
                    </a:ext>
                  </a:extLst>
                </a:gridCol>
              </a:tblGrid>
              <a:tr h="443727">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出展物／</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出展タイトル</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72821032"/>
                  </a:ext>
                </a:extLst>
              </a:tr>
              <a:tr h="414335">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出展の目的</a:t>
                      </a:r>
                      <a:endParaRPr lang="ja-JP"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721286"/>
                  </a:ext>
                </a:extLst>
              </a:tr>
              <a:tr h="2417980">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製品・技術概要</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関連する写真を</a:t>
                      </a: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2</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枚程度添付してください</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0276689"/>
                  </a:ext>
                </a:extLst>
              </a:tr>
              <a:tr h="239557">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展示内容の概要</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en-US" altLang="ja-JP" sz="1050" kern="100" dirty="0">
                        <a:effectLst/>
                        <a:latin typeface="Meiryo UI" panose="020B0604030504040204" pitchFamily="50" charset="-128"/>
                        <a:ea typeface="Meiryo UI" panose="020B0604030504040204" pitchFamily="50" charset="-128"/>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endParaRPr>
                    </a:p>
                    <a:p>
                      <a:pPr algn="l">
                        <a:spcAft>
                          <a:spcPts val="0"/>
                        </a:spcAft>
                      </a:pPr>
                      <a:endParaRPr lang="en-US" altLang="ja-JP" sz="1050" kern="100" dirty="0">
                        <a:effectLst/>
                        <a:latin typeface="Meiryo UI" panose="020B0604030504040204" pitchFamily="50" charset="-128"/>
                        <a:ea typeface="Meiryo UI" panose="020B0604030504040204" pitchFamily="50" charset="-128"/>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7814095"/>
                  </a:ext>
                </a:extLst>
              </a:tr>
              <a:tr h="325539">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想定する来場客</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endPar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4200750"/>
                  </a:ext>
                </a:extLst>
              </a:tr>
              <a:tr h="325539">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コンセント使用希望</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spcAft>
                          <a:spcPts val="0"/>
                        </a:spcAft>
                      </a:pPr>
                      <a:r>
                        <a:rPr lang="ja-JP" altLang="en-US" sz="1400" kern="100" dirty="0">
                          <a:effectLst/>
                          <a:latin typeface="Meiryo UI" panose="020B0604030504040204" pitchFamily="50" charset="-128"/>
                          <a:ea typeface="Meiryo UI" panose="020B0604030504040204" pitchFamily="50" charset="-128"/>
                          <a:cs typeface="Times New Roman" panose="02020603050405020304" pitchFamily="18" charset="0"/>
                        </a:rPr>
                        <a:t>　□無　□有　　　機器等概要（　　　　　　　　　　　　　　）</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4916958"/>
                  </a:ext>
                </a:extLst>
              </a:tr>
            </a:tbl>
          </a:graphicData>
        </a:graphic>
      </p:graphicFrame>
      <p:sp>
        <p:nvSpPr>
          <p:cNvPr id="18" name="テキスト ボックス 17">
            <a:extLst>
              <a:ext uri="{FF2B5EF4-FFF2-40B4-BE49-F238E27FC236}">
                <a16:creationId xmlns:a16="http://schemas.microsoft.com/office/drawing/2014/main" id="{5D08BA5F-B3CB-4684-99EC-A3687234B116}"/>
              </a:ext>
            </a:extLst>
          </p:cNvPr>
          <p:cNvSpPr txBox="1"/>
          <p:nvPr/>
        </p:nvSpPr>
        <p:spPr>
          <a:xfrm>
            <a:off x="6639088" y="627738"/>
            <a:ext cx="5450890" cy="461665"/>
          </a:xfrm>
          <a:prstGeom prst="rect">
            <a:avLst/>
          </a:prstGeom>
          <a:noFill/>
          <a:ln>
            <a:noFill/>
            <a:prstDash val="dash"/>
          </a:ln>
        </p:spPr>
        <p:txBody>
          <a:bodyPr wrap="square" rtlCol="0">
            <a:spAutoFit/>
          </a:bodyPr>
          <a:lstStyle/>
          <a:p>
            <a:pPr>
              <a:buSzPct val="60000"/>
            </a:pPr>
            <a:r>
              <a:rPr lang="ja-JP" altLang="en-US"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提出締切：４月２０日（月）</a:t>
            </a:r>
            <a:r>
              <a:rPr lang="en-US" altLang="ja-JP" sz="24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12:00</a:t>
            </a:r>
          </a:p>
        </p:txBody>
      </p:sp>
      <p:sp>
        <p:nvSpPr>
          <p:cNvPr id="20" name="テキスト ボックス 19">
            <a:extLst>
              <a:ext uri="{FF2B5EF4-FFF2-40B4-BE49-F238E27FC236}">
                <a16:creationId xmlns:a16="http://schemas.microsoft.com/office/drawing/2014/main" id="{3C5E4733-2C9F-47EA-8A43-567D62939905}"/>
              </a:ext>
            </a:extLst>
          </p:cNvPr>
          <p:cNvSpPr txBox="1"/>
          <p:nvPr/>
        </p:nvSpPr>
        <p:spPr>
          <a:xfrm>
            <a:off x="5999008" y="6449995"/>
            <a:ext cx="5028626" cy="338554"/>
          </a:xfrm>
          <a:prstGeom prst="rect">
            <a:avLst/>
          </a:prstGeom>
          <a:noFill/>
          <a:ln>
            <a:noFill/>
            <a:prstDash val="dash"/>
          </a:ln>
        </p:spPr>
        <p:txBody>
          <a:bodyPr wrap="square" rtlCol="0">
            <a:spAutoFit/>
          </a:bodyPr>
          <a:lstStyle/>
          <a:p>
            <a:pPr>
              <a:buSzPct val="60000"/>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提出先：</a:t>
            </a:r>
            <a:r>
              <a:rPr lang="en-US" altLang="ja-JP" sz="1600" dirty="0">
                <a:latin typeface="Meiryo UI" panose="020B0604030504040204" pitchFamily="50" charset="-128"/>
                <a:ea typeface="Meiryo UI" panose="020B0604030504040204" pitchFamily="50" charset="-128"/>
                <a:cs typeface="Meiryo UI" panose="020B0604030504040204" pitchFamily="50" charset="-128"/>
                <a:hlinkClick r:id="rId2"/>
              </a:rPr>
              <a:t>info</a:t>
            </a:r>
            <a:r>
              <a:rPr lang="en-US" altLang="ja-JP" sz="1600">
                <a:latin typeface="Meiryo UI" panose="020B0604030504040204" pitchFamily="50" charset="-128"/>
                <a:ea typeface="Meiryo UI" panose="020B0604030504040204" pitchFamily="50" charset="-128"/>
                <a:cs typeface="Meiryo UI" panose="020B0604030504040204" pitchFamily="50" charset="-128"/>
                <a:hlinkClick r:id="rId2"/>
              </a:rPr>
              <a:t>@krip.</a:t>
            </a:r>
            <a:r>
              <a:rPr lang="en-US" altLang="ja-JP" sz="1600" dirty="0">
                <a:latin typeface="Meiryo UI" panose="020B0604030504040204" pitchFamily="50" charset="-128"/>
                <a:ea typeface="Meiryo UI" panose="020B0604030504040204" pitchFamily="50" charset="-128"/>
                <a:cs typeface="Meiryo UI" panose="020B0604030504040204" pitchFamily="50" charset="-128"/>
                <a:hlinkClick r:id="rId2"/>
              </a:rPr>
              <a:t>g</a:t>
            </a:r>
            <a:r>
              <a:rPr lang="en-US" altLang="ja-JP" sz="1600">
                <a:latin typeface="Meiryo UI" panose="020B0604030504040204" pitchFamily="50" charset="-128"/>
                <a:ea typeface="Meiryo UI" panose="020B0604030504040204" pitchFamily="50" charset="-128"/>
                <a:cs typeface="Meiryo UI" panose="020B0604030504040204" pitchFamily="50" charset="-128"/>
                <a:hlinkClick r:id="rId2"/>
              </a:rPr>
              <a:t>r</a:t>
            </a:r>
            <a:r>
              <a:rPr lang="en-US" altLang="ja-JP" sz="1600" dirty="0">
                <a:latin typeface="Meiryo UI" panose="020B0604030504040204" pitchFamily="50" charset="-128"/>
                <a:ea typeface="Meiryo UI" panose="020B0604030504040204" pitchFamily="50" charset="-128"/>
                <a:cs typeface="Meiryo UI" panose="020B0604030504040204" pitchFamily="50" charset="-128"/>
                <a:hlinkClick r:id="rId2"/>
              </a:rPr>
              <a:t>.jp</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　担当者：岡部</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0A581C74-F6CF-478D-885B-1A0C2DCACEDB}"/>
              </a:ext>
            </a:extLst>
          </p:cNvPr>
          <p:cNvSpPr txBox="1"/>
          <p:nvPr/>
        </p:nvSpPr>
        <p:spPr>
          <a:xfrm>
            <a:off x="102022" y="3898927"/>
            <a:ext cx="3475693" cy="271869"/>
          </a:xfrm>
          <a:prstGeom prst="rect">
            <a:avLst/>
          </a:prstGeom>
          <a:noFill/>
        </p:spPr>
        <p:txBody>
          <a:bodyPr wrap="square" rtlCol="0">
            <a:spAutoFit/>
          </a:bodyPr>
          <a:lstStyle/>
          <a:p>
            <a:pPr>
              <a:lnSpc>
                <a:spcPts val="1400"/>
              </a:lnSpc>
            </a:pPr>
            <a:r>
              <a:rPr kumimoji="1" lang="ja-JP" altLang="en-US" sz="1200" b="1" u="sng" dirty="0">
                <a:latin typeface="Meiryo UI" panose="020B0604030504040204" pitchFamily="50" charset="-128"/>
                <a:ea typeface="Meiryo UI" panose="020B0604030504040204" pitchFamily="50" charset="-128"/>
                <a:cs typeface="Meiryo UI" panose="020B0604030504040204" pitchFamily="50" charset="-128"/>
              </a:rPr>
              <a:t>出展支援申請フォーム</a:t>
            </a:r>
            <a:endParaRPr kumimoji="1"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 name="表 3">
            <a:extLst>
              <a:ext uri="{FF2B5EF4-FFF2-40B4-BE49-F238E27FC236}">
                <a16:creationId xmlns:a16="http://schemas.microsoft.com/office/drawing/2014/main" id="{929C77D1-079B-2CCA-A578-395E8B345474}"/>
              </a:ext>
            </a:extLst>
          </p:cNvPr>
          <p:cNvGraphicFramePr>
            <a:graphicFrameLocks noGrp="1"/>
          </p:cNvGraphicFramePr>
          <p:nvPr>
            <p:extLst>
              <p:ext uri="{D42A27DB-BD31-4B8C-83A1-F6EECF244321}">
                <p14:modId xmlns:p14="http://schemas.microsoft.com/office/powerpoint/2010/main" val="3495177248"/>
              </p:ext>
            </p:extLst>
          </p:nvPr>
        </p:nvGraphicFramePr>
        <p:xfrm>
          <a:off x="6192994" y="5779012"/>
          <a:ext cx="5999006" cy="582629"/>
        </p:xfrm>
        <a:graphic>
          <a:graphicData uri="http://schemas.openxmlformats.org/drawingml/2006/table">
            <a:tbl>
              <a:tblPr firstRow="1" firstCol="1" bandRow="1">
                <a:tableStyleId>{5C22544A-7EE6-4342-B048-85BDC9FD1C3A}</a:tableStyleId>
              </a:tblPr>
              <a:tblGrid>
                <a:gridCol w="5999006">
                  <a:extLst>
                    <a:ext uri="{9D8B030D-6E8A-4147-A177-3AD203B41FA5}">
                      <a16:colId xmlns:a16="http://schemas.microsoft.com/office/drawing/2014/main" val="3205543646"/>
                    </a:ext>
                  </a:extLst>
                </a:gridCol>
              </a:tblGrid>
              <a:tr h="582629">
                <a:tc>
                  <a:txBody>
                    <a:bodyPr/>
                    <a:lstStyle/>
                    <a:p>
                      <a:pPr marL="0" indent="0" algn="l">
                        <a:lnSpc>
                          <a:spcPct val="107000"/>
                        </a:lnSpc>
                        <a:spcAft>
                          <a:spcPts val="0"/>
                        </a:spcAft>
                        <a:buFont typeface="Arial" panose="020B0604020202020204" pitchFamily="34" charset="0"/>
                        <a:buNone/>
                      </a:pPr>
                      <a:r>
                        <a:rPr lang="en-US" altLang="ja-JP" sz="1100" b="0" kern="100" dirty="0">
                          <a:solidFill>
                            <a:srgbClr val="000000"/>
                          </a:solidFill>
                          <a:effectLst/>
                          <a:latin typeface="Calibri" panose="020F0502020204030204" pitchFamily="34" charset="0"/>
                          <a:ea typeface="Calibri" panose="020F0502020204030204" pitchFamily="34" charset="0"/>
                        </a:rPr>
                        <a:t>※</a:t>
                      </a:r>
                      <a:r>
                        <a:rPr lang="ja-JP" altLang="en-US" sz="1100" b="0" kern="100" dirty="0">
                          <a:solidFill>
                            <a:srgbClr val="000000"/>
                          </a:solidFill>
                          <a:effectLst/>
                          <a:latin typeface="Calibri" panose="020F0502020204030204" pitchFamily="34" charset="0"/>
                          <a:ea typeface="Calibri" panose="020F0502020204030204" pitchFamily="34" charset="0"/>
                        </a:rPr>
                        <a:t>ブースは</a:t>
                      </a:r>
                      <a:r>
                        <a:rPr lang="en-US" altLang="ja-JP" sz="1100" b="0" kern="100" dirty="0">
                          <a:solidFill>
                            <a:srgbClr val="000000"/>
                          </a:solidFill>
                          <a:effectLst/>
                          <a:latin typeface="Calibri" panose="020F0502020204030204" pitchFamily="34" charset="0"/>
                          <a:ea typeface="Calibri" panose="020F0502020204030204" pitchFamily="34" charset="0"/>
                        </a:rPr>
                        <a:t>3.0</a:t>
                      </a:r>
                      <a:r>
                        <a:rPr lang="ja-JP" altLang="en-US" sz="1100" b="0" kern="100" dirty="0">
                          <a:solidFill>
                            <a:srgbClr val="000000"/>
                          </a:solidFill>
                          <a:effectLst/>
                          <a:latin typeface="Calibri" panose="020F0502020204030204" pitchFamily="34" charset="0"/>
                          <a:ea typeface="Calibri" panose="020F0502020204030204" pitchFamily="34" charset="0"/>
                        </a:rPr>
                        <a:t>ｍ</a:t>
                      </a:r>
                      <a:r>
                        <a:rPr lang="en-US" altLang="ja-JP" sz="1100" b="0" kern="100" dirty="0">
                          <a:solidFill>
                            <a:srgbClr val="000000"/>
                          </a:solidFill>
                          <a:effectLst/>
                          <a:latin typeface="Calibri" panose="020F0502020204030204" pitchFamily="34" charset="0"/>
                          <a:ea typeface="Calibri" panose="020F0502020204030204" pitchFamily="34" charset="0"/>
                        </a:rPr>
                        <a:t>×3.0</a:t>
                      </a:r>
                      <a:r>
                        <a:rPr lang="ja-JP" altLang="en-US" sz="1100" b="0" kern="100" dirty="0">
                          <a:solidFill>
                            <a:srgbClr val="000000"/>
                          </a:solidFill>
                          <a:effectLst/>
                          <a:latin typeface="Calibri" panose="020F0502020204030204" pitchFamily="34" charset="0"/>
                          <a:ea typeface="Calibri" panose="020F0502020204030204" pitchFamily="34" charset="0"/>
                        </a:rPr>
                        <a:t>ｍ</a:t>
                      </a:r>
                      <a:r>
                        <a:rPr lang="en-US" altLang="ja-JP" sz="1100" b="0" kern="100" dirty="0">
                          <a:solidFill>
                            <a:srgbClr val="000000"/>
                          </a:solidFill>
                          <a:effectLst/>
                          <a:latin typeface="Calibri" panose="020F0502020204030204" pitchFamily="34" charset="0"/>
                          <a:ea typeface="Calibri" panose="020F0502020204030204" pitchFamily="34" charset="0"/>
                        </a:rPr>
                        <a:t>×</a:t>
                      </a:r>
                      <a:r>
                        <a:rPr lang="ja-JP" altLang="en-US" sz="1100" b="0" kern="100" dirty="0">
                          <a:solidFill>
                            <a:srgbClr val="000000"/>
                          </a:solidFill>
                          <a:effectLst/>
                          <a:latin typeface="Calibri" panose="020F0502020204030204" pitchFamily="34" charset="0"/>
                          <a:ea typeface="Calibri" panose="020F0502020204030204" pitchFamily="34" charset="0"/>
                        </a:rPr>
                        <a:t>３小間です。そのスペースを６社で共用します。（１小間２社）</a:t>
                      </a:r>
                      <a:endParaRPr lang="en-US" altLang="ja-JP" sz="1100" b="0" kern="100" dirty="0">
                        <a:solidFill>
                          <a:srgbClr val="000000"/>
                        </a:solidFill>
                        <a:effectLst/>
                        <a:latin typeface="Calibri" panose="020F0502020204030204" pitchFamily="34" charset="0"/>
                        <a:ea typeface="Calibri" panose="020F0502020204030204" pitchFamily="34" charset="0"/>
                      </a:endParaRPr>
                    </a:p>
                    <a:p>
                      <a:pPr marL="0" indent="0" algn="l">
                        <a:lnSpc>
                          <a:spcPct val="107000"/>
                        </a:lnSpc>
                        <a:spcAft>
                          <a:spcPts val="0"/>
                        </a:spcAft>
                        <a:buFont typeface="Arial" panose="020B0604020202020204" pitchFamily="34" charset="0"/>
                        <a:buNone/>
                      </a:pPr>
                      <a:r>
                        <a:rPr lang="en-US" altLang="ja-JP" sz="1100" b="0" kern="100" dirty="0">
                          <a:solidFill>
                            <a:srgbClr val="000000"/>
                          </a:solidFill>
                          <a:effectLst/>
                          <a:latin typeface="Calibri" panose="020F0502020204030204" pitchFamily="34" charset="0"/>
                          <a:ea typeface="Calibri" panose="020F0502020204030204" pitchFamily="34" charset="0"/>
                        </a:rPr>
                        <a:t>※ </a:t>
                      </a:r>
                      <a:r>
                        <a:rPr lang="ja-JP" altLang="en-US" sz="1100" b="0" kern="100" dirty="0">
                          <a:solidFill>
                            <a:srgbClr val="000000"/>
                          </a:solidFill>
                          <a:effectLst/>
                          <a:latin typeface="Calibri" panose="020F0502020204030204" pitchFamily="34" charset="0"/>
                          <a:ea typeface="Calibri" panose="020F0502020204030204" pitchFamily="34" charset="0"/>
                        </a:rPr>
                        <a:t>出展場所は事務局にて決めさせていただきます。</a:t>
                      </a:r>
                      <a:endParaRPr lang="ja-JP" sz="1100" b="0" kern="100" dirty="0">
                        <a:solidFill>
                          <a:srgbClr val="000000"/>
                        </a:solidFill>
                        <a:effectLst/>
                        <a:latin typeface="Calibri" panose="020F0502020204030204" pitchFamily="34" charset="0"/>
                        <a:ea typeface="Calibri" panose="020F0502020204030204" pitchFamily="34" charset="0"/>
                      </a:endParaRPr>
                    </a:p>
                  </a:txBody>
                  <a:tcPr marL="68580" marR="68580" marT="0" marB="0" anchor="ctr">
                    <a:solidFill>
                      <a:schemeClr val="bg1"/>
                    </a:solidFill>
                  </a:tcPr>
                </a:tc>
                <a:extLst>
                  <a:ext uri="{0D108BD9-81ED-4DB2-BD59-A6C34878D82A}">
                    <a16:rowId xmlns:a16="http://schemas.microsoft.com/office/drawing/2014/main" val="3064599200"/>
                  </a:ext>
                </a:extLst>
              </a:tr>
            </a:tbl>
          </a:graphicData>
        </a:graphic>
      </p:graphicFrame>
    </p:spTree>
    <p:extLst>
      <p:ext uri="{BB962C8B-B14F-4D97-AF65-F5344CB8AC3E}">
        <p14:creationId xmlns:p14="http://schemas.microsoft.com/office/powerpoint/2010/main" val="2374501109"/>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41798878_TF33552983" id="{08F16B58-B777-4D07-A7DF-37B057018064}" vid="{619C5331-1F10-4CE6-9BE2-3913CD6460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{275E2C0D-0CF7-4A01-9455-65758210264E}tf33552983_win32</Template>
  <TotalTime>849</TotalTime>
  <Words>347</Words>
  <Application>Microsoft Office PowerPoint</Application>
  <PresentationFormat>ワイド画面</PresentationFormat>
  <Paragraphs>57</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Arial</vt:lpstr>
      <vt:lpstr>Calibri</vt:lpstr>
      <vt:lpstr>Franklin Gothic Book</vt:lpstr>
      <vt:lpstr>Wingdings</vt:lpstr>
      <vt:lpstr>Wingdings 2</vt:lpstr>
      <vt:lpstr>DividendVTI</vt:lpstr>
      <vt:lpstr>エコテクノ2026K⁻RIPブースへの 出展申込書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第3回資源循環EXPO　出展支援案内 出展期間：2021年3月3日（水）～5日（金） 会場：東京ビッグサイト</dc:title>
  <dc:creator>嶋田 駿一</dc:creator>
  <cp:lastModifiedBy>岡部 正道</cp:lastModifiedBy>
  <cp:revision>46</cp:revision>
  <cp:lastPrinted>2023-04-11T06:53:16Z</cp:lastPrinted>
  <dcterms:created xsi:type="dcterms:W3CDTF">2020-10-02T02:14:07Z</dcterms:created>
  <dcterms:modified xsi:type="dcterms:W3CDTF">2026-03-12T04:12:38Z</dcterms:modified>
</cp:coreProperties>
</file>